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8" r:id="rId4"/>
    <p:sldId id="275" r:id="rId5"/>
    <p:sldId id="277" r:id="rId6"/>
    <p:sldId id="260" r:id="rId7"/>
    <p:sldId id="268" r:id="rId8"/>
    <p:sldId id="258" r:id="rId9"/>
    <p:sldId id="259" r:id="rId10"/>
    <p:sldId id="257" r:id="rId11"/>
    <p:sldId id="264" r:id="rId12"/>
    <p:sldId id="272" r:id="rId13"/>
    <p:sldId id="263" r:id="rId14"/>
    <p:sldId id="266" r:id="rId15"/>
    <p:sldId id="274" r:id="rId16"/>
    <p:sldId id="279" r:id="rId17"/>
    <p:sldId id="269" r:id="rId18"/>
    <p:sldId id="262" r:id="rId19"/>
    <p:sldId id="261" r:id="rId20"/>
    <p:sldId id="271" r:id="rId21"/>
    <p:sldId id="276" r:id="rId22"/>
    <p:sldId id="270" r:id="rId23"/>
    <p:sldId id="281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C316AC-D0BB-4F7C-A028-D03F4100898D}">
          <p14:sldIdLst>
            <p14:sldId id="256"/>
            <p14:sldId id="267"/>
            <p14:sldId id="278"/>
            <p14:sldId id="275"/>
            <p14:sldId id="277"/>
            <p14:sldId id="260"/>
            <p14:sldId id="268"/>
            <p14:sldId id="258"/>
            <p14:sldId id="259"/>
            <p14:sldId id="257"/>
            <p14:sldId id="264"/>
            <p14:sldId id="272"/>
            <p14:sldId id="263"/>
          </p14:sldIdLst>
        </p14:section>
        <p14:section name="Раздел без заголовка" id="{7FF0DC5A-7BB8-490F-AF2D-A32856985996}">
          <p14:sldIdLst>
            <p14:sldId id="266"/>
            <p14:sldId id="274"/>
            <p14:sldId id="279"/>
            <p14:sldId id="269"/>
            <p14:sldId id="262"/>
            <p14:sldId id="261"/>
            <p14:sldId id="271"/>
            <p14:sldId id="276"/>
            <p14:sldId id="270"/>
            <p14:sldId id="281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4" autoAdjust="0"/>
    <p:restoredTop sz="94660"/>
  </p:normalViewPr>
  <p:slideViewPr>
    <p:cSldViewPr>
      <p:cViewPr varScale="1">
        <p:scale>
          <a:sx n="62" d="100"/>
          <a:sy n="62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3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7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3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5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4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6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7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1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3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/>
            </a:gs>
            <a:gs pos="13000">
              <a:srgbClr val="92D050"/>
            </a:gs>
            <a:gs pos="91000">
              <a:srgbClr val="FFFF00">
                <a:lumMod val="44000"/>
                <a:lumOff val="56000"/>
              </a:srgbClr>
            </a:gs>
            <a:gs pos="3333">
              <a:srgbClr val="92D050"/>
            </a:gs>
            <a:gs pos="46000">
              <a:srgbClr val="92D050">
                <a:lumMod val="40000"/>
                <a:lumOff val="60000"/>
                <a:alpha val="48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5368-B2C5-403B-BC47-0C4E073688A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D906-9D74-4B3A-A750-AD94CA32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3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88032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Zamenhof</a:t>
            </a:r>
            <a:r>
              <a:rPr lang="en-US" sz="4800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– </a:t>
            </a:r>
            <a:r>
              <a:rPr lang="en-US" sz="4800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festo</a:t>
            </a:r>
            <a:r>
              <a:rPr lang="en-US" sz="4800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/>
            </a:r>
            <a:br>
              <a:rPr lang="en-US" sz="4800" dirty="0" smtClean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en-US" sz="4800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17. </a:t>
            </a:r>
            <a:r>
              <a:rPr lang="en-US" sz="4800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decembro</a:t>
            </a:r>
            <a:r>
              <a:rPr lang="en-US" sz="4800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2017 </a:t>
            </a:r>
            <a:br>
              <a:rPr lang="en-US" sz="4800" dirty="0" smtClean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en-US" sz="4800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Jekatrinburgo</a:t>
            </a:r>
            <a:endParaRPr lang="ru-RU" sz="4800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45224"/>
            <a:ext cx="7560840" cy="105496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Esperanto - </a:t>
            </a:r>
            <a:r>
              <a:rPr lang="en-US" sz="5400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sumoo</a:t>
            </a:r>
            <a:endParaRPr lang="ru-RU" sz="5400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10" y="2829228"/>
            <a:ext cx="3528392" cy="275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4536504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Ĉiun jaron okazas 6 konkursoj en neparaj monatoj: januaro, marto, majo, julio, septembro, kaj novembro. Unu konkurso daŭras 15 tagojn. Dum la luktokonkurso luktistoj estas grupigitaj en 5 grupoj.</a:t>
            </a:r>
            <a:br>
              <a:rPr lang="it-IT" sz="2800" dirty="0" smtClean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it-IT" sz="2800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Plej fortaj luktistoj luktas en la grupo nomata Jokozuna. Poste sekvas grupoj laŭ fortoj de luktistoj: Oozeki, Sekiŭake, Komusubi</a:t>
            </a:r>
            <a:r>
              <a:rPr lang="it-IT" sz="3200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, Maegasira.</a:t>
            </a:r>
            <a:endParaRPr lang="ru-RU" sz="3200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56886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IT-G\Downloads\3294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52" y="4454574"/>
            <a:ext cx="23497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872207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Ĉiu venkinto de la konkurso estas honorata per diplomo</a:t>
            </a:r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640960" cy="2376264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IT-G\Downloads\Ekzemplero_de_Dİplom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2" y="2420888"/>
            <a:ext cx="51972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IT-G\Downloads\diplomotodeHori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781">
            <a:off x="5301984" y="2090365"/>
            <a:ext cx="3044769" cy="44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IT-G\Downloads\venkint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12968" cy="100811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La 43a </a:t>
            </a:r>
            <a:r>
              <a:rPr lang="en-US" sz="3200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Internacia</a:t>
            </a:r>
            <a:r>
              <a:rPr lang="en-US" sz="32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Esperanto-</a:t>
            </a:r>
            <a:r>
              <a:rPr lang="en-US" sz="3200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sumoo</a:t>
            </a:r>
            <a:endParaRPr lang="ru-RU" sz="3200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856984" cy="52565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71B03"/>
                </a:solidFill>
                <a:latin typeface="Arial Black" panose="020B0A04020102020204" pitchFamily="34" charset="0"/>
              </a:rPr>
              <a:t>9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partoprenantoj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el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Uralo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Lidija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Jerofejeva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–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MONTARO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(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Ni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ĵnij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Tagil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)</a:t>
            </a:r>
          </a:p>
          <a:p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Valerij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Malcev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Venkinto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(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Niĵnij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Tagil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)</a:t>
            </a:r>
          </a:p>
          <a:p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Valerij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Borodin –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Nordano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(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Niĵnij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Tagil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)</a:t>
            </a:r>
          </a:p>
          <a:p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Vera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Matvejeva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–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Vera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(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Jekaterinburg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)</a:t>
            </a:r>
          </a:p>
          <a:p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Raja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Kudrjavceva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Hirundo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(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Jekaterinburg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)</a:t>
            </a:r>
          </a:p>
          <a:p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Irina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Kirina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–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Direktoro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(J</a:t>
            </a:r>
            <a:r>
              <a:rPr lang="ru-RU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е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katerinburg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)</a:t>
            </a:r>
          </a:p>
          <a:p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Dilara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Gadirova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Jessika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(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Tobolsk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)</a:t>
            </a:r>
          </a:p>
          <a:p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Elvira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Insapova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–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Elvi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(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Neftejugansk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)</a:t>
            </a:r>
          </a:p>
          <a:p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Vladimir </a:t>
            </a:r>
            <a:r>
              <a:rPr lang="en-US" sz="2800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Opletajev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–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Vlostano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(Surgut)</a:t>
            </a:r>
          </a:p>
          <a:p>
            <a:endParaRPr lang="en-US" b="1" dirty="0" smtClean="0">
              <a:solidFill>
                <a:srgbClr val="371B03"/>
              </a:solidFill>
              <a:latin typeface="Arial Black" panose="020B0A04020102020204" pitchFamily="34" charset="0"/>
            </a:endParaRPr>
          </a:p>
          <a:p>
            <a:endParaRPr lang="ru-RU" sz="4000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872207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J:\IMG_104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4" y="146372"/>
            <a:ext cx="8064896" cy="64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872207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J:\IMG_1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6853"/>
            <a:ext cx="4464496" cy="65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7173" name="Picture 5" descr="C:\Users\IT-G\Downloads\raportoj-1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9814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IT-G\Downloads\raportoj-16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352">
            <a:off x="3792597" y="198218"/>
            <a:ext cx="3871197" cy="55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IT-G\Downloads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5"/>
            <a:ext cx="2736304" cy="393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872207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 descr="J:\IMG_104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704"/>
            <a:ext cx="8784976" cy="658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872207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640960" cy="2376264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IT-G\Downloads\Hori Jasuo donacas al mi sian lib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26448"/>
            <a:ext cx="8905440" cy="50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872207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IT-G\Downloads\LzaOwkTei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79" y="116632"/>
            <a:ext cx="564952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6264695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371B03"/>
                </a:solidFill>
                <a:latin typeface="Arial Black" panose="020B0A04020102020204" pitchFamily="34" charset="0"/>
              </a:rPr>
              <a:t>Sumoo – nacia japana lukto, en kiu du luktistoj konkursas sur ronda sabla placeto. Sumoo-luktistoj surhavas nur specialan larĝan ŝtofan zonon. Mezuma pezo de sumooistoj estas  120 – 130 kg. En sumoo ekzistas hierarkio de rangoj, kaj luktistoj de malpli altaj rangoj strebas evolui kaj atingi pli bonan </a:t>
            </a:r>
            <a:r>
              <a:rPr lang="it-IT" sz="36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k</a:t>
            </a:r>
            <a:r>
              <a:rPr lang="en-US" sz="3600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ategorion</a:t>
            </a:r>
            <a:r>
              <a:rPr lang="en-US" sz="36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.</a:t>
            </a:r>
            <a:endParaRPr lang="ru-RU" sz="3600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12968" cy="633670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  <a:t>Sumoo-kalendaro por 2017:</a:t>
            </a:r>
            <a:b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  <a:t>la 44a Sumoo: 2017/01/08-22 </a:t>
            </a:r>
            <a:b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  <a:t>la 45a Sumoo: 2017/03/12-26 </a:t>
            </a:r>
            <a:b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  <a:t>la 46a Sumoo: 2017/05/07-21 </a:t>
            </a:r>
            <a:b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  <a:t>la 47a Sumoo: 2017/07/02-09 </a:t>
            </a:r>
            <a:b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  <a:t>la 48a Sumoo: 2017/09/10-24 </a:t>
            </a:r>
            <a:b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  <a:t>la 49a Sumoo: 2017/11/12-26 </a:t>
            </a:r>
            <a:b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es-ES" sz="4000" b="1" dirty="0">
                <a:solidFill>
                  <a:srgbClr val="371B03"/>
                </a:solidFill>
                <a:latin typeface="Arial Black" panose="020B0A04020102020204" pitchFamily="34" charset="0"/>
              </a:rPr>
              <a:t>Vizitu la Sumoo-retejon: http://www.esperanto-sumoo.strefa.pl/index.html</a:t>
            </a:r>
            <a: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  <a:t/>
            </a:r>
            <a:br>
              <a:rPr lang="es-ES" b="1" dirty="0">
                <a:solidFill>
                  <a:srgbClr val="371B03"/>
                </a:solidFill>
                <a:latin typeface="Arial Black" panose="020B0A04020102020204" pitchFamily="34" charset="0"/>
              </a:rPr>
            </a:br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IT-G\Downloads\Screen shot 2012-02-22 at 11_55_34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70968"/>
            <a:ext cx="9143999" cy="17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872207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IT-G\Downloads\Bildoj pri E\white-color - коп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33" y="30882"/>
            <a:ext cx="7124075" cy="669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La 44a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Internacia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Esperanto-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sumoo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okazos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 la 8an – 22an de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januaro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2017.</a:t>
            </a:r>
            <a:b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/>
            </a:r>
            <a:b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</a:b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Kunali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ĝu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!</a:t>
            </a:r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IT-G\Downloads\image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8994"/>
            <a:ext cx="9144000" cy="43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872207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8" y="249188"/>
            <a:ext cx="880769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0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IT-G\Downloads\af3d27d032f0dd4d501a3162fbeb6d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16653"/>
            <a:ext cx="4248472" cy="67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87220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Sinjoro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Jasuo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HORI –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organizanto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kaj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gvidanto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de la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internacia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Esperanto-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sumoo</a:t>
            </a:r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640960" cy="2376264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IT-G\Downloads\25640147.aa39508a.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0" y="2721671"/>
            <a:ext cx="282153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T-G\Downloads\31760347.ccb39a35.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79437"/>
            <a:ext cx="2532936" cy="35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T-G\Downloads\Hori Jasuo HSC  (3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78"/>
            <a:ext cx="2736304" cy="42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872207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IT-G\Downloads\2008-04-26_malf_Hori_Jas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" y="122457"/>
            <a:ext cx="9144000" cy="65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872207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Celoj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de la Esperanto-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sumoo</a:t>
            </a:r>
            <a:endParaRPr lang="ru-RU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640960" cy="2376264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Kutimiĝi al la legado en Esperanto</a:t>
            </a:r>
          </a:p>
          <a:p>
            <a:r>
              <a:rPr lang="it-IT" sz="4000" b="1" dirty="0">
                <a:solidFill>
                  <a:srgbClr val="371B03"/>
                </a:solidFill>
                <a:latin typeface="Arial Black" panose="020B0A04020102020204" pitchFamily="34" charset="0"/>
              </a:rPr>
              <a:t>Ĝ</a:t>
            </a:r>
            <a:r>
              <a:rPr lang="it-IT" sz="4000" b="1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ui la legadon.</a:t>
            </a:r>
            <a:endParaRPr lang="ru-RU" sz="4000" b="1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Reguloj</a:t>
            </a:r>
            <a:r>
              <a:rPr lang="en-US" sz="3600" dirty="0" smtClean="0">
                <a:solidFill>
                  <a:srgbClr val="371B03"/>
                </a:solidFill>
                <a:latin typeface="Arial Black" panose="020B0A04020102020204" pitchFamily="34" charset="0"/>
              </a:rPr>
              <a:t> de la Esperanto-</a:t>
            </a:r>
            <a:r>
              <a:rPr lang="en-US" sz="3600" dirty="0" err="1" smtClean="0">
                <a:solidFill>
                  <a:srgbClr val="371B03"/>
                </a:solidFill>
                <a:latin typeface="Arial Black" panose="020B0A04020102020204" pitchFamily="34" charset="0"/>
              </a:rPr>
              <a:t>sumoo</a:t>
            </a:r>
            <a:endParaRPr lang="ru-RU" sz="3600" dirty="0">
              <a:solidFill>
                <a:srgbClr val="371B0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472608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Ĉiu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partoprenanto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de la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sesio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promesas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legi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dum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duonmonato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ĉiutage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ioman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kvanton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de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paĝoj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.</a:t>
            </a:r>
          </a:p>
          <a:p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La Esperanto-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luktistoj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post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ĉiuj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kvin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tagoj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raportas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al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grupgvidantoj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(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prizorgantaj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de la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grupoj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).</a:t>
            </a:r>
          </a:p>
          <a:p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Se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luktisto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tralegas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la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promesitan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paĝo-kvanton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, li /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ŝi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lang="en-US" b="1" dirty="0" err="1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venkas</a:t>
            </a:r>
            <a:r>
              <a:rPr lang="en-US" b="1" dirty="0" smtClean="0">
                <a:solidFill>
                  <a:srgbClr val="371B03"/>
                </a:solidFill>
                <a:latin typeface="Arial Black" panose="020B0A04020102020204" pitchFamily="34" charset="0"/>
                <a:cs typeface="Times New Roman"/>
              </a:rPr>
              <a:t>.</a:t>
            </a:r>
          </a:p>
          <a:p>
            <a:endParaRPr lang="ru-RU" b="1" dirty="0">
              <a:solidFill>
                <a:srgbClr val="371B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274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Zamenhof – festo 17. decembro 2017  Jekatrinburgo</vt:lpstr>
      <vt:lpstr>Sumoo – nacia japana lukto, en kiu du luktistoj konkursas sur ronda sabla placeto. Sumoo-luktistoj surhavas nur specialan larĝan ŝtofan zonon. Mezuma pezo de sumooistoj estas  120 – 130 kg. En sumoo ekzistas hierarkio de rangoj, kaj luktistoj de malpli altaj rangoj strebas evolui kaj atingi pli bonan kategorion.</vt:lpstr>
      <vt:lpstr>Презентация PowerPoint</vt:lpstr>
      <vt:lpstr>Презентация PowerPoint</vt:lpstr>
      <vt:lpstr>Презентация PowerPoint</vt:lpstr>
      <vt:lpstr>Sinjoro Jasuo HORI –organizanto kaj gvidanto de la internacia Esperanto-sumoo</vt:lpstr>
      <vt:lpstr>Презентация PowerPoint</vt:lpstr>
      <vt:lpstr>Celoj de la Esperanto-sumoo</vt:lpstr>
      <vt:lpstr>Reguloj de la Esperanto-sumoo</vt:lpstr>
      <vt:lpstr>Ĉiun jaron okazas 6 konkursoj en neparaj monatoj: januaro, marto, majo, julio, septembro, kaj novembro. Unu konkurso daŭras 15 tagojn. Dum la luktokonkurso luktistoj estas grupigitaj en 5 grupoj. Plej fortaj luktistoj luktas en la grupo nomata Jokozuna. Poste sekvas grupoj laŭ fortoj de luktistoj: Oozeki, Sekiŭake, Komusubi, Maegasira.</vt:lpstr>
      <vt:lpstr>Ĉiu venkinto de la konkurso estas honorata per diplomo</vt:lpstr>
      <vt:lpstr>Презентация PowerPoint</vt:lpstr>
      <vt:lpstr>La 43a Internacia Esperanto-sumoo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Sumoo-kalendaro por 2017: la 44a Sumoo: 2017/01/08-22  la 45a Sumoo: 2017/03/12-26  la 46a Sumoo: 2017/05/07-21  la 47a Sumoo: 2017/07/02-09  la 48a Sumoo: 2017/09/10-24  la 49a Sumoo: 2017/11/12-26  Vizitu la Sumoo-retejon: http://www.esperanto-sumoo.strefa.pl/index.html </vt:lpstr>
      <vt:lpstr>Презентация PowerPoint</vt:lpstr>
      <vt:lpstr>Презентация PowerPoint</vt:lpstr>
      <vt:lpstr>La 44a Internacia Esperanto-sumoo okazos  la 8an – 22an de januaro 2017.  Kunaliĝu!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Zamenhof – festo 17. decembro 2017  Jekatrinburgo</dc:title>
  <dc:creator>IT-G</dc:creator>
  <cp:lastModifiedBy>IT-G</cp:lastModifiedBy>
  <cp:revision>26</cp:revision>
  <dcterms:created xsi:type="dcterms:W3CDTF">2016-12-07T11:09:53Z</dcterms:created>
  <dcterms:modified xsi:type="dcterms:W3CDTF">2016-12-26T11:23:44Z</dcterms:modified>
</cp:coreProperties>
</file>